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7" r:id="rId13"/>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tableStyles" Target="tableStyle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33" name=""/>
        <p:cNvGrpSpPr/>
        <p:nvPr/>
      </p:nvGrpSpPr>
      <p:grpSpPr>
        <a:xfrm>
          <a:off x="0" y="0"/>
          <a:ext cx="0" cy="0"/>
          <a:chOff x="0" y="0"/>
          <a:chExt cx="0" cy="0"/>
        </a:xfrm>
      </p:grpSpPr>
      <p:sp>
        <p:nvSpPr>
          <p:cNvPr id="1048647"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48"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49"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50"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1"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52"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8"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27" name=""/>
        <p:cNvGrpSpPr/>
        <p:nvPr/>
      </p:nvGrpSpPr>
      <p:grpSpPr>
        <a:xfrm>
          <a:off x="0" y="0"/>
          <a:ext cx="0" cy="0"/>
          <a:chOff x="0" y="0"/>
          <a:chExt cx="0" cy="0"/>
        </a:xfrm>
      </p:grpSpPr>
      <p:sp>
        <p:nvSpPr>
          <p:cNvPr id="1048614" name="Title 1"/>
          <p:cNvSpPr>
            <a:spLocks noGrp="1"/>
          </p:cNvSpPr>
          <p:nvPr>
            <p:ph type="title"/>
          </p:nvPr>
        </p:nvSpPr>
        <p:spPr/>
        <p:txBody>
          <a:bodyPr/>
          <a:p>
            <a:r>
              <a:rPr altLang="zh-CN" lang="en-US" smtClean="0"/>
              <a:t>Click to edit Master title style</a:t>
            </a:r>
            <a:endParaRPr dirty="0" lang="en-US"/>
          </a:p>
        </p:txBody>
      </p:sp>
      <p:sp>
        <p:nvSpPr>
          <p:cNvPr id="1048615"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6"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7" name="Footer Placeholder 4"/>
          <p:cNvSpPr>
            <a:spLocks noGrp="1"/>
          </p:cNvSpPr>
          <p:nvPr>
            <p:ph type="ftr" sz="quarter" idx="11"/>
          </p:nvPr>
        </p:nvSpPr>
        <p:spPr/>
        <p:txBody>
          <a:bodyPr/>
          <a:p>
            <a:endParaRPr altLang="en-US" lang="zh-CN"/>
          </a:p>
        </p:txBody>
      </p:sp>
      <p:sp>
        <p:nvSpPr>
          <p:cNvPr id="1048618"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24" name=""/>
        <p:cNvGrpSpPr/>
        <p:nvPr/>
      </p:nvGrpSpPr>
      <p:grpSpPr>
        <a:xfrm>
          <a:off x="0" y="0"/>
          <a:ext cx="0" cy="0"/>
          <a:chOff x="0" y="0"/>
          <a:chExt cx="0" cy="0"/>
        </a:xfrm>
      </p:grpSpPr>
      <p:sp>
        <p:nvSpPr>
          <p:cNvPr id="1048598"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599"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00"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1" name="Footer Placeholder 4"/>
          <p:cNvSpPr>
            <a:spLocks noGrp="1"/>
          </p:cNvSpPr>
          <p:nvPr>
            <p:ph type="ftr" sz="quarter" idx="11"/>
          </p:nvPr>
        </p:nvSpPr>
        <p:spPr/>
        <p:txBody>
          <a:bodyPr/>
          <a:p>
            <a:endParaRPr altLang="en-US" lang="zh-CN"/>
          </a:p>
        </p:txBody>
      </p:sp>
      <p:sp>
        <p:nvSpPr>
          <p:cNvPr id="1048602"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5" name=""/>
        <p:cNvGrpSpPr/>
        <p:nvPr/>
      </p:nvGrpSpPr>
      <p:grpSpPr>
        <a:xfrm>
          <a:off x="0" y="0"/>
          <a:ext cx="0" cy="0"/>
          <a:chOff x="0" y="0"/>
          <a:chExt cx="0" cy="0"/>
        </a:xfrm>
      </p:grpSpPr>
      <p:sp>
        <p:nvSpPr>
          <p:cNvPr id="1048603" name="Title 1"/>
          <p:cNvSpPr>
            <a:spLocks noGrp="1"/>
          </p:cNvSpPr>
          <p:nvPr>
            <p:ph type="title"/>
          </p:nvPr>
        </p:nvSpPr>
        <p:spPr/>
        <p:txBody>
          <a:bodyPr/>
          <a:p>
            <a:r>
              <a:rPr altLang="zh-CN" lang="en-US" smtClean="0"/>
              <a:t>Click to edit Master title style</a:t>
            </a:r>
            <a:endParaRPr dirty="0" lang="en-US"/>
          </a:p>
        </p:txBody>
      </p:sp>
      <p:sp>
        <p:nvSpPr>
          <p:cNvPr id="1048604"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05"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6" name="Footer Placeholder 4"/>
          <p:cNvSpPr>
            <a:spLocks noGrp="1"/>
          </p:cNvSpPr>
          <p:nvPr>
            <p:ph type="ftr" sz="quarter" idx="11"/>
          </p:nvPr>
        </p:nvSpPr>
        <p:spPr/>
        <p:txBody>
          <a:bodyPr/>
          <a:p>
            <a:endParaRPr altLang="en-US" lang="zh-CN"/>
          </a:p>
        </p:txBody>
      </p:sp>
      <p:sp>
        <p:nvSpPr>
          <p:cNvPr id="1048607"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28" name=""/>
        <p:cNvGrpSpPr/>
        <p:nvPr/>
      </p:nvGrpSpPr>
      <p:grpSpPr>
        <a:xfrm>
          <a:off x="0" y="0"/>
          <a:ext cx="0" cy="0"/>
          <a:chOff x="0" y="0"/>
          <a:chExt cx="0" cy="0"/>
        </a:xfrm>
      </p:grpSpPr>
      <p:sp>
        <p:nvSpPr>
          <p:cNvPr id="1048619"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20"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21"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2" name="Footer Placeholder 4"/>
          <p:cNvSpPr>
            <a:spLocks noGrp="1"/>
          </p:cNvSpPr>
          <p:nvPr>
            <p:ph type="ftr" sz="quarter" idx="11"/>
          </p:nvPr>
        </p:nvSpPr>
        <p:spPr/>
        <p:txBody>
          <a:bodyPr/>
          <a:p>
            <a:endParaRPr altLang="en-US" lang="zh-CN"/>
          </a:p>
        </p:txBody>
      </p:sp>
      <p:sp>
        <p:nvSpPr>
          <p:cNvPr id="1048623"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29" name=""/>
        <p:cNvGrpSpPr/>
        <p:nvPr/>
      </p:nvGrpSpPr>
      <p:grpSpPr>
        <a:xfrm>
          <a:off x="0" y="0"/>
          <a:ext cx="0" cy="0"/>
          <a:chOff x="0" y="0"/>
          <a:chExt cx="0" cy="0"/>
        </a:xfrm>
      </p:grpSpPr>
      <p:sp>
        <p:nvSpPr>
          <p:cNvPr id="1048624" name="Title 1"/>
          <p:cNvSpPr>
            <a:spLocks noGrp="1"/>
          </p:cNvSpPr>
          <p:nvPr>
            <p:ph type="title"/>
          </p:nvPr>
        </p:nvSpPr>
        <p:spPr/>
        <p:txBody>
          <a:bodyPr/>
          <a:p>
            <a:r>
              <a:rPr altLang="zh-CN" lang="en-US" smtClean="0"/>
              <a:t>Click to edit Master title style</a:t>
            </a:r>
            <a:endParaRPr dirty="0" lang="en-US"/>
          </a:p>
        </p:txBody>
      </p:sp>
      <p:sp>
        <p:nvSpPr>
          <p:cNvPr id="1048625"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6"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7"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8" name="Footer Placeholder 5"/>
          <p:cNvSpPr>
            <a:spLocks noGrp="1"/>
          </p:cNvSpPr>
          <p:nvPr>
            <p:ph type="ftr" sz="quarter" idx="11"/>
          </p:nvPr>
        </p:nvSpPr>
        <p:spPr/>
        <p:txBody>
          <a:bodyPr/>
          <a:p>
            <a:endParaRPr altLang="en-US" lang="zh-CN"/>
          </a:p>
        </p:txBody>
      </p:sp>
      <p:sp>
        <p:nvSpPr>
          <p:cNvPr id="1048629"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30" name=""/>
        <p:cNvGrpSpPr/>
        <p:nvPr/>
      </p:nvGrpSpPr>
      <p:grpSpPr>
        <a:xfrm>
          <a:off x="0" y="0"/>
          <a:ext cx="0" cy="0"/>
          <a:chOff x="0" y="0"/>
          <a:chExt cx="0" cy="0"/>
        </a:xfrm>
      </p:grpSpPr>
      <p:sp>
        <p:nvSpPr>
          <p:cNvPr id="1048630"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31"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32"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3"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34"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5"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6" name="Footer Placeholder 7"/>
          <p:cNvSpPr>
            <a:spLocks noGrp="1"/>
          </p:cNvSpPr>
          <p:nvPr>
            <p:ph type="ftr" sz="quarter" idx="11"/>
          </p:nvPr>
        </p:nvSpPr>
        <p:spPr/>
        <p:txBody>
          <a:bodyPr/>
          <a:p>
            <a:endParaRPr altLang="en-US" lang="zh-CN"/>
          </a:p>
        </p:txBody>
      </p:sp>
      <p:sp>
        <p:nvSpPr>
          <p:cNvPr id="1048637"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23" name=""/>
        <p:cNvGrpSpPr/>
        <p:nvPr/>
      </p:nvGrpSpPr>
      <p:grpSpPr>
        <a:xfrm>
          <a:off x="0" y="0"/>
          <a:ext cx="0" cy="0"/>
          <a:chOff x="0" y="0"/>
          <a:chExt cx="0" cy="0"/>
        </a:xfrm>
      </p:grpSpPr>
      <p:sp>
        <p:nvSpPr>
          <p:cNvPr id="1048594" name="Title 1"/>
          <p:cNvSpPr>
            <a:spLocks noGrp="1"/>
          </p:cNvSpPr>
          <p:nvPr>
            <p:ph type="title"/>
          </p:nvPr>
        </p:nvSpPr>
        <p:spPr/>
        <p:txBody>
          <a:bodyPr/>
          <a:p>
            <a:r>
              <a:rPr altLang="zh-CN" lang="en-US" smtClean="0"/>
              <a:t>Click to edit Master title style</a:t>
            </a:r>
            <a:endParaRPr dirty="0" lang="en-US"/>
          </a:p>
        </p:txBody>
      </p:sp>
      <p:sp>
        <p:nvSpPr>
          <p:cNvPr id="1048595"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6" name="Footer Placeholder 3"/>
          <p:cNvSpPr>
            <a:spLocks noGrp="1"/>
          </p:cNvSpPr>
          <p:nvPr>
            <p:ph type="ftr" sz="quarter" idx="11"/>
          </p:nvPr>
        </p:nvSpPr>
        <p:spPr/>
        <p:txBody>
          <a:bodyPr/>
          <a:p>
            <a:endParaRPr altLang="en-US" lang="zh-CN"/>
          </a:p>
        </p:txBody>
      </p:sp>
      <p:sp>
        <p:nvSpPr>
          <p:cNvPr id="1048597"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31" name=""/>
        <p:cNvGrpSpPr/>
        <p:nvPr/>
      </p:nvGrpSpPr>
      <p:grpSpPr>
        <a:xfrm>
          <a:off x="0" y="0"/>
          <a:ext cx="0" cy="0"/>
          <a:chOff x="0" y="0"/>
          <a:chExt cx="0" cy="0"/>
        </a:xfrm>
      </p:grpSpPr>
      <p:sp>
        <p:nvSpPr>
          <p:cNvPr id="1048638"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9" name="Footer Placeholder 2"/>
          <p:cNvSpPr>
            <a:spLocks noGrp="1"/>
          </p:cNvSpPr>
          <p:nvPr>
            <p:ph type="ftr" sz="quarter" idx="11"/>
          </p:nvPr>
        </p:nvSpPr>
        <p:spPr/>
        <p:txBody>
          <a:bodyPr/>
          <a:p>
            <a:endParaRPr altLang="en-US" lang="zh-CN"/>
          </a:p>
        </p:txBody>
      </p:sp>
      <p:sp>
        <p:nvSpPr>
          <p:cNvPr id="1048640"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32" name=""/>
        <p:cNvGrpSpPr/>
        <p:nvPr/>
      </p:nvGrpSpPr>
      <p:grpSpPr>
        <a:xfrm>
          <a:off x="0" y="0"/>
          <a:ext cx="0" cy="0"/>
          <a:chOff x="0" y="0"/>
          <a:chExt cx="0" cy="0"/>
        </a:xfrm>
      </p:grpSpPr>
      <p:sp>
        <p:nvSpPr>
          <p:cNvPr id="1048641"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42"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3"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44"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5" name="Footer Placeholder 5"/>
          <p:cNvSpPr>
            <a:spLocks noGrp="1"/>
          </p:cNvSpPr>
          <p:nvPr>
            <p:ph type="ftr" sz="quarter" idx="11"/>
          </p:nvPr>
        </p:nvSpPr>
        <p:spPr/>
        <p:txBody>
          <a:bodyPr/>
          <a:p>
            <a:endParaRPr altLang="en-US" lang="zh-CN"/>
          </a:p>
        </p:txBody>
      </p:sp>
      <p:sp>
        <p:nvSpPr>
          <p:cNvPr id="1048646"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26" name=""/>
        <p:cNvGrpSpPr/>
        <p:nvPr/>
      </p:nvGrpSpPr>
      <p:grpSpPr>
        <a:xfrm>
          <a:off x="0" y="0"/>
          <a:ext cx="0" cy="0"/>
          <a:chOff x="0" y="0"/>
          <a:chExt cx="0" cy="0"/>
        </a:xfrm>
      </p:grpSpPr>
      <p:sp>
        <p:nvSpPr>
          <p:cNvPr id="1048608"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09"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10"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11"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2" name="Footer Placeholder 5"/>
          <p:cNvSpPr>
            <a:spLocks noGrp="1"/>
          </p:cNvSpPr>
          <p:nvPr>
            <p:ph type="ftr" sz="quarter" idx="11"/>
          </p:nvPr>
        </p:nvSpPr>
        <p:spPr/>
        <p:txBody>
          <a:bodyPr/>
          <a:p>
            <a:endParaRPr altLang="en-US" lang="zh-CN"/>
          </a:p>
        </p:txBody>
      </p:sp>
      <p:sp>
        <p:nvSpPr>
          <p:cNvPr id="1048613"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6"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image" Target="../media/image10.jpeg"/><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9" name=""/>
        <p:cNvGrpSpPr/>
        <p:nvPr/>
      </p:nvGrpSpPr>
      <p:grpSpPr>
        <a:xfrm>
          <a:off x="0" y="0"/>
          <a:ext cx="0" cy="0"/>
          <a:chOff x="0" y="0"/>
          <a:chExt cx="0" cy="0"/>
        </a:xfrm>
      </p:grpSpPr>
      <p:sp>
        <p:nvSpPr>
          <p:cNvPr id="1048586" name="Title 1"/>
          <p:cNvSpPr>
            <a:spLocks noGrp="1"/>
          </p:cNvSpPr>
          <p:nvPr>
            <p:ph type="ctrTitle"/>
          </p:nvPr>
        </p:nvSpPr>
        <p:spPr/>
        <p:txBody>
          <a:bodyPr/>
          <a:p>
            <a:r>
              <a:rPr altLang="zh-CN" b="1" sz="3200" lang="en-US"/>
              <a:t>Multiplying</a:t>
            </a:r>
            <a:r>
              <a:rPr altLang="zh-CN" b="1" sz="3200" lang="en-US"/>
              <a:t> </a:t>
            </a:r>
            <a:r>
              <a:rPr altLang="zh-CN" b="1" sz="3200" lang="en-US"/>
              <a:t>Vectors</a:t>
            </a:r>
            <a:r>
              <a:rPr altLang="zh-CN" b="1" sz="3200" lang="en-US"/>
              <a:t> </a:t>
            </a:r>
            <a:r>
              <a:rPr altLang="zh-CN" b="1" sz="3200" lang="en-US"/>
              <a:t> </a:t>
            </a:r>
            <a:r>
              <a:rPr altLang="zh-CN" b="1" sz="3200" lang="en-US"/>
              <a:t>S</a:t>
            </a:r>
            <a:r>
              <a:rPr altLang="zh-CN" b="1" sz="3200" lang="en-US"/>
              <a:t>c</a:t>
            </a:r>
            <a:r>
              <a:rPr altLang="zh-CN" b="1" sz="3200" lang="en-US"/>
              <a:t>a</a:t>
            </a:r>
            <a:r>
              <a:rPr altLang="zh-CN" b="1" sz="3200" lang="en-US"/>
              <a:t>l</a:t>
            </a:r>
            <a:r>
              <a:rPr altLang="zh-CN" b="1" sz="3200" lang="en-US"/>
              <a:t>a</a:t>
            </a:r>
            <a:r>
              <a:rPr altLang="zh-CN" b="1" sz="3200" lang="en-US"/>
              <a:t>r</a:t>
            </a:r>
            <a:r>
              <a:rPr altLang="zh-CN" b="1" sz="3200" lang="en-US"/>
              <a:t> </a:t>
            </a:r>
            <a:r>
              <a:rPr altLang="zh-CN" b="1" sz="3200" lang="en-US"/>
              <a:t>a</a:t>
            </a:r>
            <a:r>
              <a:rPr altLang="zh-CN" b="1" sz="3200" lang="en-US"/>
              <a:t>n</a:t>
            </a:r>
            <a:r>
              <a:rPr altLang="zh-CN" b="1" sz="3200" lang="en-US"/>
              <a:t>d</a:t>
            </a:r>
            <a:r>
              <a:rPr altLang="zh-CN" b="1" sz="3200" lang="en-US"/>
              <a:t> </a:t>
            </a:r>
            <a:r>
              <a:rPr altLang="zh-CN" b="1" sz="3200" lang="en-US"/>
              <a:t>D</a:t>
            </a:r>
            <a:r>
              <a:rPr altLang="zh-CN" b="1" sz="3200" lang="en-US"/>
              <a:t>o</a:t>
            </a:r>
            <a:r>
              <a:rPr altLang="zh-CN" b="1" sz="3200" lang="en-US"/>
              <a:t>t</a:t>
            </a:r>
            <a:r>
              <a:rPr altLang="zh-CN" b="1" sz="3200" lang="en-US"/>
              <a:t> </a:t>
            </a:r>
            <a:r>
              <a:rPr altLang="zh-CN" b="1" sz="3200" lang="en-US"/>
              <a:t>p</a:t>
            </a:r>
            <a:r>
              <a:rPr altLang="zh-CN" b="1" sz="3200" lang="en-US"/>
              <a:t>r</a:t>
            </a:r>
            <a:r>
              <a:rPr altLang="zh-CN" b="1" sz="3200" lang="en-US"/>
              <a:t>o</a:t>
            </a:r>
            <a:r>
              <a:rPr altLang="zh-CN" b="1" sz="3200" lang="en-US"/>
              <a:t>d</a:t>
            </a:r>
            <a:r>
              <a:rPr altLang="zh-CN" b="1" sz="3200" lang="en-US"/>
              <a:t>uct</a:t>
            </a:r>
            <a:endParaRPr altLang="zh-CN" lang="en-US"/>
          </a:p>
        </p:txBody>
      </p:sp>
      <p:sp>
        <p:nvSpPr>
          <p:cNvPr id="1048587" name="Subtitle 2"/>
          <p:cNvSpPr>
            <a:spLocks noGrp="1"/>
          </p:cNvSpPr>
          <p:nvPr>
            <p:ph type="subTitle" idx="1"/>
          </p:nvPr>
        </p:nvSpPr>
        <p:spPr>
          <a:xfrm>
            <a:off x="1143000" y="3602038"/>
            <a:ext cx="6858000" cy="2872213"/>
          </a:xfrm>
        </p:spPr>
        <p:txBody>
          <a:bodyPr>
            <a:normAutofit fontScale="91667" lnSpcReduction="20000"/>
          </a:bodyPr>
          <a:p>
            <a:pPr algn="l"/>
            <a:r>
              <a:rPr altLang="zh-CN" lang="en-US"/>
              <a:t>S</a:t>
            </a:r>
            <a:r>
              <a:rPr altLang="zh-CN" lang="en-US"/>
              <a:t>c</a:t>
            </a:r>
            <a:r>
              <a:rPr altLang="zh-CN" lang="en-US"/>
              <a:t>a</a:t>
            </a:r>
            <a:r>
              <a:rPr altLang="zh-CN" lang="en-US"/>
              <a:t>l</a:t>
            </a:r>
            <a:r>
              <a:rPr altLang="zh-CN" lang="en-US"/>
              <a:t>a</a:t>
            </a:r>
            <a:r>
              <a:rPr altLang="zh-CN" lang="en-US"/>
              <a:t>r</a:t>
            </a:r>
            <a:r>
              <a:rPr altLang="zh-CN" lang="en-US"/>
              <a:t> </a:t>
            </a:r>
            <a:r>
              <a:rPr altLang="zh-CN" lang="en-US"/>
              <a:t>p</a:t>
            </a:r>
            <a:r>
              <a:rPr altLang="zh-CN" lang="en-US"/>
              <a:t>r</a:t>
            </a:r>
            <a:r>
              <a:rPr altLang="zh-CN" lang="en-US"/>
              <a:t>o</a:t>
            </a:r>
            <a:r>
              <a:rPr altLang="zh-CN" lang="en-US"/>
              <a:t>d</a:t>
            </a:r>
            <a:r>
              <a:rPr altLang="zh-CN" lang="en-US"/>
              <a:t>u</a:t>
            </a:r>
            <a:r>
              <a:rPr altLang="zh-CN" lang="en-US"/>
              <a:t>ct</a:t>
            </a:r>
            <a:endParaRPr altLang="zh-CN" lang="en-US"/>
          </a:p>
          <a:p>
            <a:pPr algn="l"/>
            <a:r>
              <a:rPr altLang="zh-CN" lang="en-US"/>
              <a:t>Properties</a:t>
            </a:r>
            <a:r>
              <a:rPr altLang="zh-CN" lang="en-US"/>
              <a:t> </a:t>
            </a:r>
            <a:r>
              <a:rPr altLang="zh-CN" lang="en-US"/>
              <a:t>o</a:t>
            </a:r>
            <a:r>
              <a:rPr altLang="zh-CN" lang="en-US"/>
              <a:t>f</a:t>
            </a:r>
            <a:r>
              <a:rPr altLang="zh-CN" lang="en-US"/>
              <a:t> </a:t>
            </a:r>
            <a:r>
              <a:rPr altLang="zh-CN" lang="en-US"/>
              <a:t>s</a:t>
            </a:r>
            <a:r>
              <a:rPr altLang="zh-CN" lang="en-US"/>
              <a:t>c</a:t>
            </a:r>
            <a:r>
              <a:rPr altLang="zh-CN" lang="en-US"/>
              <a:t>a</a:t>
            </a:r>
            <a:r>
              <a:rPr altLang="zh-CN" lang="en-US"/>
              <a:t>l</a:t>
            </a:r>
            <a:r>
              <a:rPr altLang="zh-CN" lang="en-US"/>
              <a:t>a</a:t>
            </a:r>
            <a:r>
              <a:rPr altLang="zh-CN" lang="en-US"/>
              <a:t>r</a:t>
            </a:r>
            <a:r>
              <a:rPr altLang="zh-CN" lang="en-US"/>
              <a:t> </a:t>
            </a:r>
            <a:r>
              <a:rPr altLang="zh-CN" lang="en-US"/>
              <a:t>p</a:t>
            </a:r>
            <a:r>
              <a:rPr altLang="zh-CN" lang="en-US"/>
              <a:t>r</a:t>
            </a:r>
            <a:r>
              <a:rPr altLang="zh-CN" lang="en-US"/>
              <a:t>o</a:t>
            </a:r>
            <a:r>
              <a:rPr altLang="zh-CN" lang="en-US"/>
              <a:t>d</a:t>
            </a:r>
            <a:r>
              <a:rPr altLang="zh-CN" lang="en-US"/>
              <a:t>uct</a:t>
            </a:r>
            <a:endParaRPr altLang="zh-CN" lang="en-US"/>
          </a:p>
          <a:p>
            <a:pPr algn="l"/>
            <a:r>
              <a:rPr altLang="zh-CN" lang="en-US"/>
              <a:t>E</a:t>
            </a:r>
            <a:r>
              <a:rPr altLang="zh-CN" lang="en-US"/>
              <a:t>x</a:t>
            </a:r>
            <a:r>
              <a:rPr altLang="zh-CN" lang="en-US"/>
              <a:t>a</a:t>
            </a:r>
            <a:r>
              <a:rPr altLang="zh-CN" lang="en-US"/>
              <a:t>m</a:t>
            </a:r>
            <a:r>
              <a:rPr altLang="zh-CN" lang="en-US"/>
              <a:t>p</a:t>
            </a:r>
            <a:r>
              <a:rPr altLang="zh-CN" lang="en-US"/>
              <a:t>l</a:t>
            </a:r>
            <a:r>
              <a:rPr altLang="zh-CN" lang="en-US"/>
              <a:t>e</a:t>
            </a:r>
            <a:r>
              <a:rPr altLang="zh-CN" lang="en-US"/>
              <a:t> </a:t>
            </a:r>
            <a:r>
              <a:rPr altLang="zh-CN" lang="en-US"/>
              <a:t>o</a:t>
            </a:r>
            <a:r>
              <a:rPr altLang="zh-CN" lang="en-US"/>
              <a:t>f</a:t>
            </a:r>
            <a:r>
              <a:rPr altLang="zh-CN" lang="en-US"/>
              <a:t> </a:t>
            </a:r>
            <a:r>
              <a:rPr altLang="zh-CN" lang="en-US"/>
              <a:t>s</a:t>
            </a:r>
            <a:r>
              <a:rPr altLang="zh-CN" lang="en-US"/>
              <a:t>c</a:t>
            </a:r>
            <a:r>
              <a:rPr altLang="zh-CN" lang="en-US"/>
              <a:t>a</a:t>
            </a:r>
            <a:r>
              <a:rPr altLang="zh-CN" lang="en-US"/>
              <a:t>l</a:t>
            </a:r>
            <a:r>
              <a:rPr altLang="zh-CN" lang="en-US"/>
              <a:t>a</a:t>
            </a:r>
            <a:r>
              <a:rPr altLang="zh-CN" lang="en-US"/>
              <a:t>r</a:t>
            </a:r>
            <a:r>
              <a:rPr altLang="zh-CN" lang="en-US"/>
              <a:t> </a:t>
            </a:r>
            <a:r>
              <a:rPr altLang="zh-CN" lang="en-US"/>
              <a:t>p</a:t>
            </a:r>
            <a:r>
              <a:rPr altLang="zh-CN" lang="en-US"/>
              <a:t>r</a:t>
            </a:r>
            <a:r>
              <a:rPr altLang="zh-CN" lang="en-US"/>
              <a:t>o</a:t>
            </a:r>
            <a:r>
              <a:rPr altLang="zh-CN" lang="en-US"/>
              <a:t>d</a:t>
            </a:r>
            <a:r>
              <a:rPr altLang="zh-CN" lang="en-US"/>
              <a:t>u</a:t>
            </a:r>
            <a:r>
              <a:rPr altLang="zh-CN" lang="en-US"/>
              <a:t>ct</a:t>
            </a:r>
            <a:endParaRPr altLang="zh-CN" lang="en-US"/>
          </a:p>
          <a:p>
            <a:pPr algn="l"/>
            <a:r>
              <a:rPr altLang="zh-CN" lang="en-US"/>
              <a:t>V</a:t>
            </a:r>
            <a:r>
              <a:rPr altLang="zh-CN" lang="en-US"/>
              <a:t>e</a:t>
            </a:r>
            <a:r>
              <a:rPr altLang="zh-CN" lang="en-US"/>
              <a:t>c</a:t>
            </a:r>
            <a:r>
              <a:rPr altLang="zh-CN" lang="en-US"/>
              <a:t>t</a:t>
            </a:r>
            <a:r>
              <a:rPr altLang="zh-CN" lang="en-US"/>
              <a:t>o</a:t>
            </a:r>
            <a:r>
              <a:rPr altLang="zh-CN" lang="en-US"/>
              <a:t>r</a:t>
            </a:r>
            <a:r>
              <a:rPr altLang="zh-CN" lang="en-US"/>
              <a:t> </a:t>
            </a:r>
            <a:r>
              <a:rPr altLang="zh-CN" lang="en-US"/>
              <a:t>p</a:t>
            </a:r>
            <a:r>
              <a:rPr altLang="zh-CN" lang="en-US"/>
              <a:t>r</a:t>
            </a:r>
            <a:r>
              <a:rPr altLang="zh-CN" lang="en-US"/>
              <a:t>o</a:t>
            </a:r>
            <a:r>
              <a:rPr altLang="zh-CN" lang="en-US"/>
              <a:t>d</a:t>
            </a:r>
            <a:r>
              <a:rPr altLang="zh-CN" lang="en-US"/>
              <a:t>u</a:t>
            </a:r>
            <a:r>
              <a:rPr altLang="zh-CN" lang="en-US"/>
              <a:t>c</a:t>
            </a:r>
            <a:r>
              <a:rPr altLang="zh-CN" lang="en-US"/>
              <a:t>t</a:t>
            </a:r>
            <a:endParaRPr altLang="zh-CN" lang="en-US"/>
          </a:p>
          <a:p>
            <a:pPr algn="l"/>
            <a:r>
              <a:rPr altLang="zh-CN" lang="en-US"/>
              <a:t>P</a:t>
            </a:r>
            <a:r>
              <a:rPr altLang="zh-CN" lang="en-US"/>
              <a:t>r</a:t>
            </a:r>
            <a:r>
              <a:rPr altLang="zh-CN" lang="en-US"/>
              <a:t>o</a:t>
            </a:r>
            <a:r>
              <a:rPr altLang="zh-CN" lang="en-US"/>
              <a:t>p</a:t>
            </a:r>
            <a:r>
              <a:rPr altLang="zh-CN" lang="en-US"/>
              <a:t>e</a:t>
            </a:r>
            <a:r>
              <a:rPr altLang="zh-CN" lang="en-US"/>
              <a:t>r</a:t>
            </a:r>
            <a:r>
              <a:rPr altLang="zh-CN" lang="en-US"/>
              <a:t>t</a:t>
            </a:r>
            <a:r>
              <a:rPr altLang="zh-CN" lang="en-US"/>
              <a:t>o</a:t>
            </a:r>
            <a:r>
              <a:rPr altLang="zh-CN" lang="en-US"/>
              <a:t>e</a:t>
            </a:r>
            <a:r>
              <a:rPr altLang="zh-CN" lang="en-US"/>
              <a:t>s</a:t>
            </a:r>
            <a:r>
              <a:rPr altLang="zh-CN" lang="en-US"/>
              <a:t> </a:t>
            </a:r>
            <a:r>
              <a:rPr altLang="zh-CN" lang="en-US"/>
              <a:t>o</a:t>
            </a:r>
            <a:r>
              <a:rPr altLang="zh-CN" lang="en-US"/>
              <a:t>f</a:t>
            </a:r>
            <a:r>
              <a:rPr altLang="zh-CN" lang="en-US"/>
              <a:t> </a:t>
            </a:r>
            <a:r>
              <a:rPr altLang="zh-CN" lang="en-US"/>
              <a:t>v</a:t>
            </a:r>
            <a:r>
              <a:rPr altLang="zh-CN" lang="en-US"/>
              <a:t>e</a:t>
            </a:r>
            <a:r>
              <a:rPr altLang="zh-CN" lang="en-US"/>
              <a:t>c</a:t>
            </a:r>
            <a:r>
              <a:rPr altLang="zh-CN" lang="en-US"/>
              <a:t>t</a:t>
            </a:r>
            <a:r>
              <a:rPr altLang="zh-CN" lang="en-US"/>
              <a:t>o</a:t>
            </a:r>
            <a:r>
              <a:rPr altLang="zh-CN" lang="en-US"/>
              <a:t>r</a:t>
            </a:r>
            <a:r>
              <a:rPr altLang="zh-CN" lang="en-US"/>
              <a:t> </a:t>
            </a:r>
            <a:r>
              <a:rPr altLang="zh-CN" lang="en-US"/>
              <a:t>p</a:t>
            </a:r>
            <a:r>
              <a:rPr altLang="zh-CN" lang="en-US"/>
              <a:t>r</a:t>
            </a:r>
            <a:r>
              <a:rPr altLang="zh-CN" lang="en-US"/>
              <a:t>o</a:t>
            </a:r>
            <a:r>
              <a:rPr altLang="zh-CN" lang="en-US"/>
              <a:t>duct</a:t>
            </a:r>
            <a:endParaRPr altLang="zh-CN" lang="en-US"/>
          </a:p>
          <a:p>
            <a:pPr algn="l"/>
            <a:r>
              <a:rPr altLang="zh-CN" lang="en-US"/>
              <a:t>R</a:t>
            </a:r>
            <a:r>
              <a:rPr altLang="zh-CN" lang="en-US"/>
              <a:t>e</a:t>
            </a:r>
            <a:r>
              <a:rPr altLang="zh-CN" lang="en-US"/>
              <a:t>p</a:t>
            </a:r>
            <a:r>
              <a:rPr altLang="zh-CN" lang="en-US"/>
              <a:t>r</a:t>
            </a:r>
            <a:r>
              <a:rPr altLang="zh-CN" lang="en-US"/>
              <a:t>e</a:t>
            </a:r>
            <a:r>
              <a:rPr altLang="zh-CN" lang="en-US"/>
              <a:t>s</a:t>
            </a:r>
            <a:r>
              <a:rPr altLang="zh-CN" lang="en-US"/>
              <a:t>e</a:t>
            </a:r>
            <a:r>
              <a:rPr altLang="zh-CN" lang="en-US"/>
              <a:t>ntation</a:t>
            </a:r>
            <a:r>
              <a:rPr altLang="zh-CN" lang="en-US"/>
              <a:t> </a:t>
            </a:r>
            <a:r>
              <a:rPr altLang="zh-CN" lang="en-US"/>
              <a:t> </a:t>
            </a:r>
            <a:r>
              <a:rPr altLang="zh-CN" lang="en-US"/>
              <a:t>o</a:t>
            </a:r>
            <a:r>
              <a:rPr altLang="zh-CN" lang="en-US"/>
              <a:t>f</a:t>
            </a:r>
            <a:r>
              <a:rPr altLang="zh-CN" lang="en-US"/>
              <a:t> </a:t>
            </a:r>
            <a:r>
              <a:rPr altLang="zh-CN" lang="en-US"/>
              <a:t>v</a:t>
            </a:r>
            <a:r>
              <a:rPr altLang="zh-CN" lang="en-US"/>
              <a:t>e</a:t>
            </a:r>
            <a:r>
              <a:rPr altLang="zh-CN" lang="en-US"/>
              <a:t>c</a:t>
            </a:r>
            <a:r>
              <a:rPr altLang="zh-CN" lang="en-US"/>
              <a:t>t</a:t>
            </a:r>
            <a:r>
              <a:rPr altLang="zh-CN" lang="en-US"/>
              <a:t>o</a:t>
            </a:r>
            <a:r>
              <a:rPr altLang="zh-CN" lang="en-US"/>
              <a:t>r</a:t>
            </a:r>
            <a:r>
              <a:rPr altLang="zh-CN" lang="en-US"/>
              <a:t> </a:t>
            </a:r>
            <a:r>
              <a:rPr altLang="zh-CN" lang="en-US"/>
              <a:t>i</a:t>
            </a:r>
            <a:r>
              <a:rPr altLang="zh-CN" lang="en-US"/>
              <a:t>n</a:t>
            </a:r>
            <a:r>
              <a:rPr altLang="zh-CN" lang="en-US"/>
              <a:t> </a:t>
            </a:r>
            <a:r>
              <a:rPr altLang="zh-CN" lang="en-US"/>
              <a:t>t</a:t>
            </a:r>
            <a:r>
              <a:rPr altLang="zh-CN" lang="en-US"/>
              <a:t>h</a:t>
            </a:r>
            <a:r>
              <a:rPr altLang="zh-CN" lang="en-US"/>
              <a:t>r</a:t>
            </a:r>
            <a:r>
              <a:rPr altLang="zh-CN" lang="en-US"/>
              <a:t>e</a:t>
            </a:r>
            <a:r>
              <a:rPr altLang="zh-CN" lang="en-US"/>
              <a:t>e</a:t>
            </a:r>
            <a:r>
              <a:rPr altLang="zh-CN" lang="en-US"/>
              <a:t> </a:t>
            </a:r>
            <a:r>
              <a:rPr altLang="zh-CN" lang="en-US"/>
              <a:t>d</a:t>
            </a:r>
            <a:r>
              <a:rPr altLang="zh-CN" lang="en-US"/>
              <a:t>i</a:t>
            </a:r>
            <a:r>
              <a:rPr altLang="zh-CN" lang="en-US"/>
              <a:t>n</a:t>
            </a:r>
            <a:r>
              <a:rPr altLang="zh-CN" lang="en-US"/>
              <a:t>m</a:t>
            </a:r>
            <a:r>
              <a:rPr altLang="zh-CN" lang="en-US"/>
              <a:t>e</a:t>
            </a:r>
            <a:r>
              <a:rPr altLang="zh-CN" lang="en-US"/>
              <a:t>n</a:t>
            </a:r>
            <a:r>
              <a:rPr altLang="zh-CN" lang="en-US"/>
              <a:t>s</a:t>
            </a:r>
            <a:r>
              <a:rPr altLang="zh-CN" lang="en-US"/>
              <a:t>i</a:t>
            </a:r>
            <a:r>
              <a:rPr altLang="zh-CN" lang="en-US"/>
              <a:t>o</a:t>
            </a:r>
            <a:r>
              <a:rPr altLang="zh-CN" lang="en-US"/>
              <a:t>n</a:t>
            </a:r>
            <a:endParaRPr altLang="zh-CN" lang="en-US"/>
          </a:p>
          <a:p>
            <a:pPr algn="l"/>
            <a:r>
              <a:rPr altLang="zh-CN" lang="en-US"/>
              <a:t>E</a:t>
            </a:r>
            <a:r>
              <a:rPr altLang="zh-CN" lang="en-US"/>
              <a:t>x</a:t>
            </a:r>
            <a:r>
              <a:rPr altLang="zh-CN" lang="en-US"/>
              <a:t>a</a:t>
            </a:r>
            <a:r>
              <a:rPr altLang="zh-CN" lang="en-US"/>
              <a:t>m</a:t>
            </a:r>
            <a:r>
              <a:rPr altLang="zh-CN" lang="en-US"/>
              <a:t>p</a:t>
            </a:r>
            <a:r>
              <a:rPr altLang="zh-CN" lang="en-US"/>
              <a:t>l</a:t>
            </a:r>
            <a:r>
              <a:rPr altLang="zh-CN" lang="en-US"/>
              <a:t>e</a:t>
            </a:r>
            <a:r>
              <a:rPr altLang="zh-CN" lang="en-US"/>
              <a:t> </a:t>
            </a:r>
            <a:r>
              <a:rPr altLang="zh-CN" lang="en-US"/>
              <a:t>o</a:t>
            </a:r>
            <a:r>
              <a:rPr altLang="zh-CN" lang="en-US"/>
              <a:t>f</a:t>
            </a:r>
            <a:r>
              <a:rPr altLang="zh-CN" lang="en-US"/>
              <a:t> </a:t>
            </a:r>
            <a:r>
              <a:rPr altLang="zh-CN" lang="en-US"/>
              <a:t>v</a:t>
            </a:r>
            <a:r>
              <a:rPr altLang="zh-CN" lang="en-US"/>
              <a:t>e</a:t>
            </a:r>
            <a:r>
              <a:rPr altLang="zh-CN" lang="en-US"/>
              <a:t>c</a:t>
            </a:r>
            <a:r>
              <a:rPr altLang="zh-CN" lang="en-US"/>
              <a:t>t</a:t>
            </a:r>
            <a:r>
              <a:rPr altLang="zh-CN" lang="en-US"/>
              <a:t>o</a:t>
            </a:r>
            <a:r>
              <a:rPr altLang="zh-CN" lang="en-US"/>
              <a:t>r</a:t>
            </a:r>
            <a:r>
              <a:rPr altLang="zh-CN" lang="en-US"/>
              <a:t>s</a:t>
            </a:r>
            <a:r>
              <a:rPr altLang="zh-CN" lang="en-US"/>
              <a:t> </a:t>
            </a:r>
            <a:r>
              <a:rPr altLang="zh-CN" lang="en-US"/>
              <a:t>p</a:t>
            </a:r>
            <a:r>
              <a:rPr altLang="zh-CN" lang="en-US"/>
              <a:t>r</a:t>
            </a:r>
            <a:r>
              <a:rPr altLang="zh-CN" lang="en-US"/>
              <a:t>o</a:t>
            </a:r>
            <a:r>
              <a:rPr altLang="zh-CN" lang="en-US"/>
              <a:t>d</a:t>
            </a:r>
            <a:r>
              <a:rPr altLang="zh-CN" lang="en-US"/>
              <a:t>u</a:t>
            </a:r>
            <a:r>
              <a:rPr altLang="zh-CN" lang="en-US"/>
              <a:t>c</a:t>
            </a:r>
            <a:r>
              <a:rPr altLang="zh-CN" lang="en-US"/>
              <a:t>t</a:t>
            </a:r>
            <a:endParaRPr altLang="zh-CN" lang="en-US"/>
          </a:p>
          <a:p>
            <a:pPr algn="l"/>
            <a:endParaRPr altLang="zh-CN" lang="en-US"/>
          </a:p>
          <a:p>
            <a:pPr algn="l"/>
            <a:endParaRPr altLang="zh-CN"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663" name=""/>
          <p:cNvSpPr>
            <a:spLocks noGrp="1"/>
          </p:cNvSpPr>
          <p:nvPr>
            <p:ph type="ctrTitle"/>
          </p:nvPr>
        </p:nvSpPr>
        <p:spPr>
          <a:xfrm>
            <a:off x="478857" y="170209"/>
            <a:ext cx="7772400" cy="946088"/>
          </a:xfrm>
        </p:spPr>
        <p:txBody>
          <a:bodyPr>
            <a:normAutofit/>
          </a:bodyPr>
          <a:p>
            <a:r>
              <a:rPr b="1" sz="2800" lang="en-US"/>
              <a:t>E</a:t>
            </a:r>
            <a:r>
              <a:rPr b="1" sz="2800" lang="en-US"/>
              <a:t>x</a:t>
            </a:r>
            <a:r>
              <a:rPr b="1" sz="2800" lang="en-US"/>
              <a:t>a</a:t>
            </a:r>
            <a:r>
              <a:rPr b="1" sz="2800" lang="en-US"/>
              <a:t>m</a:t>
            </a:r>
            <a:r>
              <a:rPr b="1" sz="2800" lang="en-US"/>
              <a:t>p</a:t>
            </a:r>
            <a:r>
              <a:rPr b="1" sz="2800" lang="en-US"/>
              <a:t>l</a:t>
            </a:r>
            <a:r>
              <a:rPr b="1" sz="2800" lang="en-US"/>
              <a:t>e</a:t>
            </a:r>
            <a:endParaRPr lang="en-US"/>
          </a:p>
        </p:txBody>
      </p:sp>
      <p:sp>
        <p:nvSpPr>
          <p:cNvPr id="1048664" name=""/>
          <p:cNvSpPr>
            <a:spLocks noGrp="1"/>
          </p:cNvSpPr>
          <p:nvPr>
            <p:ph type="subTitle" idx="1"/>
          </p:nvPr>
        </p:nvSpPr>
        <p:spPr>
          <a:xfrm>
            <a:off x="497700" y="1230790"/>
            <a:ext cx="8148600" cy="4396421"/>
          </a:xfrm>
        </p:spPr>
        <p:txBody>
          <a:bodyPr/>
          <a:p>
            <a:endParaRPr lang="en-US"/>
          </a:p>
        </p:txBody>
      </p:sp>
      <p:pic>
        <p:nvPicPr>
          <p:cNvPr id="2097160" name=""/>
          <p:cNvPicPr>
            <a:picLocks/>
          </p:cNvPicPr>
          <p:nvPr/>
        </p:nvPicPr>
        <p:blipFill>
          <a:blip xmlns:r="http://schemas.openxmlformats.org/officeDocument/2006/relationships" r:embed="rId1"/>
          <a:stretch>
            <a:fillRect/>
          </a:stretch>
        </p:blipFill>
        <p:spPr>
          <a:xfrm rot="0">
            <a:off x="0" y="616066"/>
            <a:ext cx="9144000" cy="5625867"/>
          </a:xfrm>
          <a:prstGeom prst="rec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665" name=""/>
          <p:cNvSpPr>
            <a:spLocks noGrp="1"/>
          </p:cNvSpPr>
          <p:nvPr>
            <p:ph type="ctrTitle"/>
          </p:nvPr>
        </p:nvSpPr>
        <p:spPr/>
        <p:txBody>
          <a:bodyPr/>
          <a:p>
            <a:endParaRPr lang="en-US"/>
          </a:p>
        </p:txBody>
      </p:sp>
      <p:sp>
        <p:nvSpPr>
          <p:cNvPr id="1048666" name=""/>
          <p:cNvSpPr>
            <a:spLocks noGrp="1"/>
          </p:cNvSpPr>
          <p:nvPr>
            <p:ph type="subTitle" idx="1"/>
          </p:nvPr>
        </p:nvSpPr>
        <p:spPr/>
        <p:txBody>
          <a:bodyPr/>
          <a:p>
            <a:endParaRPr lang="en-US"/>
          </a:p>
        </p:txBody>
      </p:sp>
      <p:pic>
        <p:nvPicPr>
          <p:cNvPr id="2097161" name=""/>
          <p:cNvPicPr>
            <a:picLocks/>
          </p:cNvPicPr>
          <p:nvPr/>
        </p:nvPicPr>
        <p:blipFill>
          <a:blip xmlns:r="http://schemas.openxmlformats.org/officeDocument/2006/relationships" r:embed="rId1"/>
          <a:stretch>
            <a:fillRect/>
          </a:stretch>
        </p:blipFill>
        <p:spPr>
          <a:xfrm rot="0">
            <a:off x="0" y="306328"/>
            <a:ext cx="9144000" cy="6245344"/>
          </a:xfrm>
          <a:prstGeom prst="rec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0" name=""/>
        <p:cNvGrpSpPr/>
        <p:nvPr/>
      </p:nvGrpSpPr>
      <p:grpSpPr>
        <a:xfrm>
          <a:off x="0" y="0"/>
          <a:ext cx="0" cy="0"/>
          <a:chOff x="0" y="0"/>
          <a:chExt cx="0" cy="0"/>
        </a:xfrm>
      </p:grpSpPr>
      <p:sp>
        <p:nvSpPr>
          <p:cNvPr id="1048588" name=""/>
          <p:cNvSpPr>
            <a:spLocks noGrp="1"/>
          </p:cNvSpPr>
          <p:nvPr>
            <p:ph type="ctrTitle"/>
          </p:nvPr>
        </p:nvSpPr>
        <p:spPr>
          <a:xfrm>
            <a:off x="685800" y="54407"/>
            <a:ext cx="7772400" cy="2758502"/>
          </a:xfrm>
        </p:spPr>
        <p:txBody>
          <a:bodyPr>
            <a:normAutofit fontScale="90000"/>
          </a:bodyPr>
          <a:p>
            <a:r>
              <a:rPr b="1" sz="2800" lang="en-US"/>
              <a:t>S</a:t>
            </a:r>
            <a:r>
              <a:rPr b="1" sz="2800" lang="en-US"/>
              <a:t>c</a:t>
            </a:r>
            <a:r>
              <a:rPr b="1" sz="2800" lang="en-US"/>
              <a:t>a</a:t>
            </a:r>
            <a:r>
              <a:rPr b="1" sz="2800" lang="en-US"/>
              <a:t>l</a:t>
            </a:r>
            <a:r>
              <a:rPr b="1" sz="2800" lang="en-US"/>
              <a:t>a</a:t>
            </a:r>
            <a:r>
              <a:rPr b="1" sz="2800" lang="en-US"/>
              <a:t>r</a:t>
            </a:r>
            <a:r>
              <a:rPr b="1" sz="2800" lang="en-US"/>
              <a:t> </a:t>
            </a:r>
            <a:r>
              <a:rPr b="1" sz="2800" lang="en-US"/>
              <a:t>P</a:t>
            </a:r>
            <a:r>
              <a:rPr b="1" sz="2800" lang="en-US"/>
              <a:t>r</a:t>
            </a:r>
            <a:r>
              <a:rPr b="1" sz="2800" lang="en-US"/>
              <a:t>o</a:t>
            </a:r>
            <a:r>
              <a:rPr b="1" sz="2800" lang="en-US"/>
              <a:t>d</a:t>
            </a:r>
            <a:r>
              <a:rPr b="1" sz="2800" lang="en-US"/>
              <a:t>uct</a:t>
            </a:r>
            <a:br>
              <a:rPr b="1" sz="2800" lang="en-US"/>
            </a:br>
            <a:r>
              <a:rPr b="0" sz="2800" lang="en-US"/>
              <a:t>The scalar product and the vector product are the two ways of multiplying vectors which see the most application in physics and astronomy. The scalar product of two vectors can be constructed by taking the component of one vector in the direction of the other and multiplying it times the magnitude of the other vector.</a:t>
            </a:r>
            <a:endParaRPr b="0" lang="en-US"/>
          </a:p>
        </p:txBody>
      </p:sp>
      <p:sp>
        <p:nvSpPr>
          <p:cNvPr id="1048589" name=""/>
          <p:cNvSpPr>
            <a:spLocks noGrp="1"/>
          </p:cNvSpPr>
          <p:nvPr>
            <p:ph type="subTitle" idx="1"/>
          </p:nvPr>
        </p:nvSpPr>
        <p:spPr>
          <a:xfrm>
            <a:off x="1143000" y="2945824"/>
            <a:ext cx="6858000" cy="3298484"/>
          </a:xfrm>
        </p:spPr>
        <p:txBody>
          <a:bodyPr/>
          <a:p>
            <a:endParaRPr lang="en-US"/>
          </a:p>
        </p:txBody>
      </p:sp>
      <p:pic>
        <p:nvPicPr>
          <p:cNvPr id="2097152" name=""/>
          <p:cNvPicPr>
            <a:picLocks/>
          </p:cNvPicPr>
          <p:nvPr/>
        </p:nvPicPr>
        <p:blipFill>
          <a:blip xmlns:r="http://schemas.openxmlformats.org/officeDocument/2006/relationships" r:embed="rId1"/>
          <a:stretch>
            <a:fillRect/>
          </a:stretch>
        </p:blipFill>
        <p:spPr>
          <a:xfrm rot="12249">
            <a:off x="838889" y="2777952"/>
            <a:ext cx="7612173" cy="3936820"/>
          </a:xfrm>
          <a:prstGeom prst="rec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1" name=""/>
        <p:cNvGrpSpPr/>
        <p:nvPr/>
      </p:nvGrpSpPr>
      <p:grpSpPr>
        <a:xfrm>
          <a:off x="0" y="0"/>
          <a:ext cx="0" cy="0"/>
          <a:chOff x="0" y="0"/>
          <a:chExt cx="0" cy="0"/>
        </a:xfrm>
      </p:grpSpPr>
      <p:sp>
        <p:nvSpPr>
          <p:cNvPr id="1048590" name=""/>
          <p:cNvSpPr>
            <a:spLocks noGrp="1"/>
          </p:cNvSpPr>
          <p:nvPr>
            <p:ph type="ctrTitle"/>
          </p:nvPr>
        </p:nvSpPr>
        <p:spPr>
          <a:xfrm>
            <a:off x="685800" y="414681"/>
            <a:ext cx="7772400" cy="558956"/>
          </a:xfrm>
        </p:spPr>
        <p:txBody>
          <a:bodyPr/>
          <a:p>
            <a:r>
              <a:rPr b="1" sz="2800" lang="en-US"/>
              <a:t>P</a:t>
            </a:r>
            <a:r>
              <a:rPr b="1" sz="2800" lang="en-US"/>
              <a:t>r</a:t>
            </a:r>
            <a:r>
              <a:rPr b="1" sz="2800" lang="en-US"/>
              <a:t>o</a:t>
            </a:r>
            <a:r>
              <a:rPr b="1" sz="2800" lang="en-US"/>
              <a:t>p</a:t>
            </a:r>
            <a:r>
              <a:rPr b="1" sz="2800" lang="en-US"/>
              <a:t>e</a:t>
            </a:r>
            <a:r>
              <a:rPr b="1" sz="2800" lang="en-US"/>
              <a:t>rties</a:t>
            </a:r>
            <a:r>
              <a:rPr b="1" sz="2800" lang="en-US"/>
              <a:t> </a:t>
            </a:r>
            <a:r>
              <a:rPr b="1" sz="2800" lang="en-US"/>
              <a:t>o</a:t>
            </a:r>
            <a:r>
              <a:rPr b="1" sz="2800" lang="en-US"/>
              <a:t>f</a:t>
            </a:r>
            <a:r>
              <a:rPr b="1" sz="2800" lang="en-US"/>
              <a:t> </a:t>
            </a:r>
            <a:r>
              <a:rPr b="1" sz="2800" lang="en-US"/>
              <a:t>s</a:t>
            </a:r>
            <a:r>
              <a:rPr b="1" sz="2800" lang="en-US"/>
              <a:t>c</a:t>
            </a:r>
            <a:r>
              <a:rPr b="1" sz="2800" lang="en-US"/>
              <a:t>a</a:t>
            </a:r>
            <a:r>
              <a:rPr b="1" sz="2800" lang="en-US"/>
              <a:t>l</a:t>
            </a:r>
            <a:r>
              <a:rPr b="1" sz="2800" lang="en-US"/>
              <a:t>a</a:t>
            </a:r>
            <a:r>
              <a:rPr b="1" sz="2800" lang="en-US"/>
              <a:t>r</a:t>
            </a:r>
            <a:r>
              <a:rPr b="1" sz="2800" lang="en-US"/>
              <a:t> </a:t>
            </a:r>
            <a:r>
              <a:rPr b="1" sz="2800" lang="en-US"/>
              <a:t>p</a:t>
            </a:r>
            <a:r>
              <a:rPr b="1" sz="2800" lang="en-US"/>
              <a:t>r</a:t>
            </a:r>
            <a:r>
              <a:rPr b="1" sz="2800" lang="en-US"/>
              <a:t>oduct</a:t>
            </a:r>
            <a:endParaRPr lang="en-US"/>
          </a:p>
        </p:txBody>
      </p:sp>
      <p:sp>
        <p:nvSpPr>
          <p:cNvPr id="1048591" name=""/>
          <p:cNvSpPr>
            <a:spLocks noGrp="1"/>
          </p:cNvSpPr>
          <p:nvPr>
            <p:ph type="subTitle" idx="1"/>
          </p:nvPr>
        </p:nvSpPr>
        <p:spPr>
          <a:xfrm>
            <a:off x="1143000" y="1183053"/>
            <a:ext cx="6858000" cy="4074747"/>
          </a:xfrm>
        </p:spPr>
        <p:txBody>
          <a:bodyPr/>
          <a:p>
            <a:endParaRPr lang="en-US"/>
          </a:p>
        </p:txBody>
      </p:sp>
      <p:pic>
        <p:nvPicPr>
          <p:cNvPr id="2097153" name=""/>
          <p:cNvPicPr>
            <a:picLocks/>
          </p:cNvPicPr>
          <p:nvPr/>
        </p:nvPicPr>
        <p:blipFill>
          <a:blip xmlns:r="http://schemas.openxmlformats.org/officeDocument/2006/relationships" r:embed="rId1"/>
          <a:stretch>
            <a:fillRect/>
          </a:stretch>
        </p:blipFill>
        <p:spPr>
          <a:xfrm rot="0">
            <a:off x="0" y="933922"/>
            <a:ext cx="8846521" cy="5569167"/>
          </a:xfrm>
          <a:prstGeom prst="rec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2" name=""/>
        <p:cNvGrpSpPr/>
        <p:nvPr/>
      </p:nvGrpSpPr>
      <p:grpSpPr>
        <a:xfrm>
          <a:off x="0" y="0"/>
          <a:ext cx="0" cy="0"/>
          <a:chOff x="0" y="0"/>
          <a:chExt cx="0" cy="0"/>
        </a:xfrm>
      </p:grpSpPr>
      <p:sp>
        <p:nvSpPr>
          <p:cNvPr id="1048592" name=""/>
          <p:cNvSpPr>
            <a:spLocks noGrp="1"/>
          </p:cNvSpPr>
          <p:nvPr>
            <p:ph type="ctrTitle"/>
          </p:nvPr>
        </p:nvSpPr>
        <p:spPr>
          <a:xfrm>
            <a:off x="685800" y="218218"/>
            <a:ext cx="7772400" cy="769824"/>
          </a:xfrm>
        </p:spPr>
        <p:txBody>
          <a:bodyPr>
            <a:normAutofit fontScale="90000"/>
          </a:bodyPr>
          <a:p>
            <a:r>
              <a:rPr b="1" sz="2800" lang="en-US"/>
              <a:t>S</a:t>
            </a:r>
            <a:r>
              <a:rPr b="1" sz="2800" lang="en-US"/>
              <a:t>c</a:t>
            </a:r>
            <a:r>
              <a:rPr b="1" sz="2800" lang="en-US"/>
              <a:t>a</a:t>
            </a:r>
            <a:r>
              <a:rPr b="1" sz="2800" lang="en-US"/>
              <a:t>l</a:t>
            </a:r>
            <a:r>
              <a:rPr b="1" sz="2800" lang="en-US"/>
              <a:t>a</a:t>
            </a:r>
            <a:r>
              <a:rPr b="1" sz="2800" lang="en-US"/>
              <a:t>r</a:t>
            </a:r>
            <a:r>
              <a:rPr b="1" sz="2800" lang="en-US"/>
              <a:t> </a:t>
            </a:r>
            <a:r>
              <a:rPr b="1" sz="2800" lang="en-US"/>
              <a:t>p</a:t>
            </a:r>
            <a:r>
              <a:rPr b="1" sz="2800" lang="en-US"/>
              <a:t>r</a:t>
            </a:r>
            <a:r>
              <a:rPr b="1" sz="2800" lang="en-US"/>
              <a:t>o</a:t>
            </a:r>
            <a:r>
              <a:rPr b="1" sz="2800" lang="en-US"/>
              <a:t>d</a:t>
            </a:r>
            <a:r>
              <a:rPr b="1" sz="2800" lang="en-US"/>
              <a:t>u</a:t>
            </a:r>
            <a:r>
              <a:rPr b="1" sz="2800" lang="en-US"/>
              <a:t>c</a:t>
            </a:r>
            <a:r>
              <a:rPr b="1" sz="2800" lang="en-US"/>
              <a:t>t</a:t>
            </a:r>
            <a:r>
              <a:rPr b="1" sz="2800" lang="en-US"/>
              <a:t> </a:t>
            </a:r>
            <a:br>
              <a:rPr b="1" sz="2800" lang="en-US"/>
            </a:br>
            <a:r>
              <a:rPr b="1" sz="2800" lang="en-US"/>
              <a:t>A</a:t>
            </a:r>
            <a:r>
              <a:rPr b="1" sz="2800" lang="en-US"/>
              <a:t>n</a:t>
            </a:r>
            <a:r>
              <a:rPr b="1" sz="2800" lang="en-US"/>
              <a:t>g</a:t>
            </a:r>
            <a:r>
              <a:rPr b="1" sz="2800" lang="en-US"/>
              <a:t>l</a:t>
            </a:r>
            <a:r>
              <a:rPr b="1" sz="2800" lang="en-US"/>
              <a:t>e</a:t>
            </a:r>
            <a:r>
              <a:rPr b="1" sz="2800" lang="en-US"/>
              <a:t> </a:t>
            </a:r>
            <a:r>
              <a:rPr b="1" sz="2800" lang="en-US"/>
              <a:t>b</a:t>
            </a:r>
            <a:r>
              <a:rPr b="1" sz="2800" lang="en-US"/>
              <a:t>e</a:t>
            </a:r>
            <a:r>
              <a:rPr b="1" sz="2800" lang="en-US"/>
              <a:t>t</a:t>
            </a:r>
            <a:r>
              <a:rPr b="1" sz="2800" lang="en-US"/>
              <a:t>w</a:t>
            </a:r>
            <a:r>
              <a:rPr b="1" sz="2800" lang="en-US"/>
              <a:t>e</a:t>
            </a:r>
            <a:r>
              <a:rPr b="1" sz="2800" lang="en-US"/>
              <a:t>e</a:t>
            </a:r>
            <a:r>
              <a:rPr b="1" sz="2800" lang="en-US"/>
              <a:t>n</a:t>
            </a:r>
            <a:r>
              <a:rPr b="1" sz="2800" lang="en-US"/>
              <a:t> </a:t>
            </a:r>
            <a:r>
              <a:rPr b="1" sz="2800" lang="en-US"/>
              <a:t>t</a:t>
            </a:r>
            <a:r>
              <a:rPr b="1" sz="2800" lang="en-US"/>
              <a:t>w</a:t>
            </a:r>
            <a:r>
              <a:rPr b="1" sz="2800" lang="en-US"/>
              <a:t>o</a:t>
            </a:r>
            <a:r>
              <a:rPr b="1" sz="2800" lang="en-US"/>
              <a:t> </a:t>
            </a:r>
            <a:r>
              <a:rPr b="1" sz="2800" lang="en-US"/>
              <a:t>v</a:t>
            </a:r>
            <a:r>
              <a:rPr b="1" sz="2800" lang="en-US"/>
              <a:t>e</a:t>
            </a:r>
            <a:r>
              <a:rPr b="1" sz="2800" lang="en-US"/>
              <a:t>c</a:t>
            </a:r>
            <a:r>
              <a:rPr b="1" sz="2800" lang="en-US"/>
              <a:t>t</a:t>
            </a:r>
            <a:r>
              <a:rPr b="1" sz="2800" lang="en-US"/>
              <a:t>o</a:t>
            </a:r>
            <a:r>
              <a:rPr b="1" sz="2800" lang="en-US"/>
              <a:t>r</a:t>
            </a:r>
            <a:r>
              <a:rPr b="1" sz="2800" lang="en-US"/>
              <a:t>s</a:t>
            </a:r>
            <a:endParaRPr lang="en-US"/>
          </a:p>
        </p:txBody>
      </p:sp>
      <p:sp>
        <p:nvSpPr>
          <p:cNvPr id="1048593" name=""/>
          <p:cNvSpPr>
            <a:spLocks noGrp="1"/>
          </p:cNvSpPr>
          <p:nvPr>
            <p:ph type="subTitle" idx="1"/>
          </p:nvPr>
        </p:nvSpPr>
        <p:spPr>
          <a:xfrm rot="22884">
            <a:off x="405166" y="1132001"/>
            <a:ext cx="8177785" cy="4872072"/>
          </a:xfrm>
        </p:spPr>
        <p:txBody>
          <a:bodyPr/>
          <a:p>
            <a:endParaRPr lang="en-US"/>
          </a:p>
        </p:txBody>
      </p:sp>
      <p:pic>
        <p:nvPicPr>
          <p:cNvPr id="2097154" name=""/>
          <p:cNvPicPr>
            <a:picLocks/>
          </p:cNvPicPr>
          <p:nvPr/>
        </p:nvPicPr>
        <p:blipFill>
          <a:blip xmlns:r="http://schemas.openxmlformats.org/officeDocument/2006/relationships" r:embed="rId1"/>
          <a:stretch>
            <a:fillRect/>
          </a:stretch>
        </p:blipFill>
        <p:spPr>
          <a:xfrm rot="0">
            <a:off x="500521" y="1187592"/>
            <a:ext cx="8225114" cy="5511991"/>
          </a:xfrm>
          <a:prstGeom prst="rec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53" name=""/>
          <p:cNvSpPr>
            <a:spLocks noGrp="1"/>
          </p:cNvSpPr>
          <p:nvPr>
            <p:ph type="ctrTitle"/>
          </p:nvPr>
        </p:nvSpPr>
        <p:spPr>
          <a:xfrm>
            <a:off x="685800" y="200279"/>
            <a:ext cx="7772400" cy="761409"/>
          </a:xfrm>
        </p:spPr>
        <p:txBody>
          <a:bodyPr/>
          <a:p>
            <a:r>
              <a:rPr b="1" sz="2800" lang="en-US"/>
              <a:t>V</a:t>
            </a:r>
            <a:r>
              <a:rPr b="1" sz="2800" lang="en-US"/>
              <a:t>e</a:t>
            </a:r>
            <a:r>
              <a:rPr b="1" sz="2800" lang="en-US"/>
              <a:t>c</a:t>
            </a:r>
            <a:r>
              <a:rPr b="1" sz="2800" lang="en-US"/>
              <a:t>t</a:t>
            </a:r>
            <a:r>
              <a:rPr b="1" sz="2800" lang="en-US"/>
              <a:t>o</a:t>
            </a:r>
            <a:r>
              <a:rPr b="1" sz="2800" lang="en-US"/>
              <a:t>r</a:t>
            </a:r>
            <a:r>
              <a:rPr b="1" sz="2800" lang="en-US"/>
              <a:t> </a:t>
            </a:r>
            <a:r>
              <a:rPr b="1" sz="2800" lang="en-US"/>
              <a:t>p</a:t>
            </a:r>
            <a:r>
              <a:rPr b="1" sz="2800" lang="en-US"/>
              <a:t>r</a:t>
            </a:r>
            <a:r>
              <a:rPr b="1" sz="2800" lang="en-US"/>
              <a:t>o</a:t>
            </a:r>
            <a:r>
              <a:rPr b="1" sz="2800" lang="en-US"/>
              <a:t>d</a:t>
            </a:r>
            <a:r>
              <a:rPr b="1" sz="2800" lang="en-US"/>
              <a:t>u</a:t>
            </a:r>
            <a:r>
              <a:rPr b="1" sz="2800" lang="en-US"/>
              <a:t>c</a:t>
            </a:r>
            <a:r>
              <a:rPr b="1" sz="2800" lang="en-US"/>
              <a:t>t</a:t>
            </a:r>
            <a:r>
              <a:rPr b="1" sz="2800" lang="en-US"/>
              <a:t>/</a:t>
            </a:r>
            <a:r>
              <a:rPr b="1" sz="2800" lang="en-US"/>
              <a:t>C</a:t>
            </a:r>
            <a:r>
              <a:rPr b="1" sz="2800" lang="en-US"/>
              <a:t>r</a:t>
            </a:r>
            <a:r>
              <a:rPr b="1" sz="2800" lang="en-US"/>
              <a:t>o</a:t>
            </a:r>
            <a:r>
              <a:rPr b="1" sz="2800" lang="en-US"/>
              <a:t>s</a:t>
            </a:r>
            <a:r>
              <a:rPr b="1" sz="2800" lang="en-US"/>
              <a:t>s</a:t>
            </a:r>
            <a:r>
              <a:rPr b="1" sz="2800" lang="en-US"/>
              <a:t> </a:t>
            </a:r>
            <a:r>
              <a:rPr b="1" sz="2800" lang="en-US"/>
              <a:t>p</a:t>
            </a:r>
            <a:r>
              <a:rPr b="1" sz="2800" lang="en-US"/>
              <a:t>r</a:t>
            </a:r>
            <a:r>
              <a:rPr b="1" sz="2800" lang="en-US"/>
              <a:t>o</a:t>
            </a:r>
            <a:r>
              <a:rPr b="1" sz="2800" lang="en-US"/>
              <a:t>d</a:t>
            </a:r>
            <a:r>
              <a:rPr b="1" sz="2800" lang="en-US"/>
              <a:t>u</a:t>
            </a:r>
            <a:r>
              <a:rPr b="1" sz="2800" lang="en-US"/>
              <a:t>c</a:t>
            </a:r>
            <a:r>
              <a:rPr b="1" sz="2800" lang="en-US"/>
              <a:t>t</a:t>
            </a:r>
            <a:endParaRPr lang="en-US"/>
          </a:p>
        </p:txBody>
      </p:sp>
      <p:sp>
        <p:nvSpPr>
          <p:cNvPr id="1048654" name=""/>
          <p:cNvSpPr>
            <a:spLocks noGrp="1"/>
          </p:cNvSpPr>
          <p:nvPr>
            <p:ph type="subTitle" idx="1"/>
          </p:nvPr>
        </p:nvSpPr>
        <p:spPr>
          <a:xfrm>
            <a:off x="597340" y="985434"/>
            <a:ext cx="8065081" cy="5344198"/>
          </a:xfrm>
        </p:spPr>
        <p:txBody>
          <a:bodyPr/>
          <a:p>
            <a:r>
              <a:rPr lang="en-US"/>
              <a:t>The vector product of two vectors is a vector perpendicular to both of them. Its magnitude is obtained by multiplying their magnitudes by the sine of the angle between them. The direction of the vector product can be determined by the corkscrew right-hand rule.</a:t>
            </a:r>
            <a:endParaRPr lang="en-US"/>
          </a:p>
          <a:p>
            <a:endParaRPr lang="en-US"/>
          </a:p>
        </p:txBody>
      </p:sp>
      <p:pic>
        <p:nvPicPr>
          <p:cNvPr id="2097155" name=""/>
          <p:cNvPicPr>
            <a:picLocks/>
          </p:cNvPicPr>
          <p:nvPr/>
        </p:nvPicPr>
        <p:blipFill>
          <a:blip xmlns:r="http://schemas.openxmlformats.org/officeDocument/2006/relationships" r:embed="rId1"/>
          <a:stretch>
            <a:fillRect/>
          </a:stretch>
        </p:blipFill>
        <p:spPr>
          <a:xfrm rot="0">
            <a:off x="1097336" y="2742629"/>
            <a:ext cx="7021313" cy="4384544"/>
          </a:xfrm>
          <a:prstGeom prst="rec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55" name=""/>
          <p:cNvSpPr>
            <a:spLocks noGrp="1"/>
          </p:cNvSpPr>
          <p:nvPr>
            <p:ph type="ctrTitle"/>
          </p:nvPr>
        </p:nvSpPr>
        <p:spPr>
          <a:xfrm>
            <a:off x="228600" y="0"/>
            <a:ext cx="7772400" cy="765555"/>
          </a:xfrm>
        </p:spPr>
        <p:txBody>
          <a:bodyPr/>
          <a:p>
            <a:r>
              <a:rPr b="1" sz="2800" lang="en-US"/>
              <a:t>P</a:t>
            </a:r>
            <a:r>
              <a:rPr b="1" sz="2800" lang="en-US"/>
              <a:t>r</a:t>
            </a:r>
            <a:r>
              <a:rPr b="1" sz="2800" lang="en-US"/>
              <a:t>o</a:t>
            </a:r>
            <a:r>
              <a:rPr b="1" sz="2800" lang="en-US"/>
              <a:t>p</a:t>
            </a:r>
            <a:r>
              <a:rPr b="1" sz="2800" lang="en-US"/>
              <a:t>e</a:t>
            </a:r>
            <a:r>
              <a:rPr b="1" sz="2800" lang="en-US"/>
              <a:t>r</a:t>
            </a:r>
            <a:r>
              <a:rPr b="1" sz="2800" lang="en-US"/>
              <a:t>ties</a:t>
            </a:r>
            <a:r>
              <a:rPr b="1" sz="2800" lang="en-US"/>
              <a:t> </a:t>
            </a:r>
            <a:r>
              <a:rPr b="1" sz="2800" lang="en-US"/>
              <a:t>o</a:t>
            </a:r>
            <a:r>
              <a:rPr b="1" sz="2800" lang="en-US"/>
              <a:t>f</a:t>
            </a:r>
            <a:r>
              <a:rPr b="1" sz="2800" lang="en-US"/>
              <a:t> </a:t>
            </a:r>
            <a:r>
              <a:rPr b="1" sz="2800" lang="en-US"/>
              <a:t>V</a:t>
            </a:r>
            <a:r>
              <a:rPr b="1" sz="2800" lang="en-US"/>
              <a:t>e</a:t>
            </a:r>
            <a:r>
              <a:rPr b="1" sz="2800" lang="en-US"/>
              <a:t>c</a:t>
            </a:r>
            <a:r>
              <a:rPr b="1" sz="2800" lang="en-US"/>
              <a:t>t</a:t>
            </a:r>
            <a:r>
              <a:rPr b="1" sz="2800" lang="en-US"/>
              <a:t>or</a:t>
            </a:r>
            <a:r>
              <a:rPr b="1" sz="2800" lang="en-US"/>
              <a:t> </a:t>
            </a:r>
            <a:r>
              <a:rPr b="1" sz="2800" lang="en-US"/>
              <a:t>p</a:t>
            </a:r>
            <a:r>
              <a:rPr b="1" sz="2800" lang="en-US"/>
              <a:t>r</a:t>
            </a:r>
            <a:r>
              <a:rPr b="1" sz="2800" lang="en-US"/>
              <a:t>o</a:t>
            </a:r>
            <a:r>
              <a:rPr b="1" sz="2800" lang="en-US"/>
              <a:t>d</a:t>
            </a:r>
            <a:r>
              <a:rPr b="1" sz="2800" lang="en-US"/>
              <a:t>u</a:t>
            </a:r>
            <a:r>
              <a:rPr b="1" sz="2800" lang="en-US"/>
              <a:t>ct</a:t>
            </a:r>
            <a:endParaRPr lang="en-US"/>
          </a:p>
        </p:txBody>
      </p:sp>
      <p:sp>
        <p:nvSpPr>
          <p:cNvPr id="1048656" name=""/>
          <p:cNvSpPr>
            <a:spLocks noGrp="1"/>
          </p:cNvSpPr>
          <p:nvPr>
            <p:ph type="subTitle" idx="1"/>
          </p:nvPr>
        </p:nvSpPr>
        <p:spPr>
          <a:xfrm>
            <a:off x="1143000" y="848513"/>
            <a:ext cx="6761643" cy="4409287"/>
          </a:xfrm>
        </p:spPr>
        <p:txBody>
          <a:bodyPr/>
          <a:p>
            <a:endParaRPr lang="en-US"/>
          </a:p>
        </p:txBody>
      </p:sp>
      <p:pic>
        <p:nvPicPr>
          <p:cNvPr id="2097156" name=""/>
          <p:cNvPicPr>
            <a:picLocks/>
          </p:cNvPicPr>
          <p:nvPr/>
        </p:nvPicPr>
        <p:blipFill>
          <a:blip xmlns:r="http://schemas.openxmlformats.org/officeDocument/2006/relationships" r:embed="rId1"/>
          <a:stretch>
            <a:fillRect/>
          </a:stretch>
        </p:blipFill>
        <p:spPr>
          <a:xfrm rot="0">
            <a:off x="0" y="824666"/>
            <a:ext cx="9144000" cy="5208668"/>
          </a:xfrm>
          <a:prstGeom prst="rec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57" name=""/>
          <p:cNvSpPr>
            <a:spLocks noGrp="1"/>
          </p:cNvSpPr>
          <p:nvPr>
            <p:ph type="ctrTitle"/>
          </p:nvPr>
        </p:nvSpPr>
        <p:spPr>
          <a:xfrm>
            <a:off x="228600" y="243169"/>
            <a:ext cx="7772400" cy="508177"/>
          </a:xfrm>
        </p:spPr>
        <p:txBody>
          <a:bodyPr/>
          <a:p>
            <a:r>
              <a:rPr b="1" sz="2800" lang="en-US"/>
              <a:t>R</a:t>
            </a:r>
            <a:r>
              <a:rPr b="1" sz="2800" lang="en-US"/>
              <a:t>e</a:t>
            </a:r>
            <a:r>
              <a:rPr b="1" sz="2800" lang="en-US"/>
              <a:t>p</a:t>
            </a:r>
            <a:r>
              <a:rPr b="1" sz="2800" lang="en-US"/>
              <a:t>r</a:t>
            </a:r>
            <a:r>
              <a:rPr b="1" sz="2800" lang="en-US"/>
              <a:t>e</a:t>
            </a:r>
            <a:r>
              <a:rPr b="1" sz="2800" lang="en-US"/>
              <a:t>s</a:t>
            </a:r>
            <a:r>
              <a:rPr b="1" sz="2800" lang="en-US"/>
              <a:t>entati</a:t>
            </a:r>
            <a:r>
              <a:rPr b="1" sz="2800" lang="en-US"/>
              <a:t>on</a:t>
            </a:r>
            <a:r>
              <a:rPr b="1" sz="2800" lang="en-US"/>
              <a:t> </a:t>
            </a:r>
            <a:r>
              <a:rPr b="1" sz="2800" lang="en-US"/>
              <a:t>i</a:t>
            </a:r>
            <a:r>
              <a:rPr b="1" sz="2800" lang="en-US"/>
              <a:t>n</a:t>
            </a:r>
            <a:r>
              <a:rPr b="1" sz="2800" lang="en-US"/>
              <a:t> </a:t>
            </a:r>
            <a:r>
              <a:rPr b="1" sz="2800" lang="en-US"/>
              <a:t>T</a:t>
            </a:r>
            <a:r>
              <a:rPr b="1" sz="2800" lang="en-US"/>
              <a:t>h</a:t>
            </a:r>
            <a:r>
              <a:rPr b="1" sz="2800" lang="en-US"/>
              <a:t>r</a:t>
            </a:r>
            <a:r>
              <a:rPr b="1" sz="2800" lang="en-US"/>
              <a:t>e</a:t>
            </a:r>
            <a:r>
              <a:rPr b="1" sz="2800" lang="en-US"/>
              <a:t>e</a:t>
            </a:r>
            <a:r>
              <a:rPr b="1" sz="2800" lang="en-US"/>
              <a:t> </a:t>
            </a:r>
            <a:r>
              <a:rPr b="1" sz="2800" lang="en-US"/>
              <a:t>d</a:t>
            </a:r>
            <a:r>
              <a:rPr b="1" sz="2800" lang="en-US"/>
              <a:t>i</a:t>
            </a:r>
            <a:r>
              <a:rPr b="1" sz="2800" lang="en-US"/>
              <a:t>m</a:t>
            </a:r>
            <a:r>
              <a:rPr b="1" sz="2800" lang="en-US"/>
              <a:t>e</a:t>
            </a:r>
            <a:r>
              <a:rPr b="1" sz="2800" lang="en-US"/>
              <a:t>n</a:t>
            </a:r>
            <a:r>
              <a:rPr b="1" sz="2800" lang="en-US"/>
              <a:t>sions</a:t>
            </a:r>
            <a:endParaRPr lang="en-US"/>
          </a:p>
        </p:txBody>
      </p:sp>
      <p:sp>
        <p:nvSpPr>
          <p:cNvPr id="1048658" name=""/>
          <p:cNvSpPr>
            <a:spLocks noGrp="1"/>
          </p:cNvSpPr>
          <p:nvPr>
            <p:ph type="subTitle" idx="1"/>
          </p:nvPr>
        </p:nvSpPr>
        <p:spPr>
          <a:xfrm>
            <a:off x="1143000" y="1104713"/>
            <a:ext cx="7549962" cy="4526229"/>
          </a:xfrm>
        </p:spPr>
        <p:txBody>
          <a:bodyPr/>
          <a:p>
            <a:endParaRPr lang="en-US"/>
          </a:p>
        </p:txBody>
      </p:sp>
      <p:pic>
        <p:nvPicPr>
          <p:cNvPr id="2097157" name=""/>
          <p:cNvPicPr>
            <a:picLocks/>
          </p:cNvPicPr>
          <p:nvPr/>
        </p:nvPicPr>
        <p:blipFill>
          <a:blip xmlns:r="http://schemas.openxmlformats.org/officeDocument/2006/relationships" r:embed="rId1"/>
          <a:stretch>
            <a:fillRect/>
          </a:stretch>
        </p:blipFill>
        <p:spPr>
          <a:xfrm rot="0">
            <a:off x="0" y="704563"/>
            <a:ext cx="9144000" cy="5448873"/>
          </a:xfrm>
          <a:prstGeom prst="rec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59" name=""/>
          <p:cNvSpPr>
            <a:spLocks noGrp="1"/>
          </p:cNvSpPr>
          <p:nvPr>
            <p:ph type="ctrTitle"/>
          </p:nvPr>
        </p:nvSpPr>
        <p:spPr>
          <a:xfrm>
            <a:off x="491791" y="0"/>
            <a:ext cx="7772400" cy="792099"/>
          </a:xfrm>
        </p:spPr>
        <p:txBody>
          <a:bodyPr/>
          <a:p>
            <a:r>
              <a:rPr b="1" sz="2800" lang="en-US"/>
              <a:t>V</a:t>
            </a:r>
            <a:r>
              <a:rPr b="1" sz="2800" lang="en-US"/>
              <a:t>e</a:t>
            </a:r>
            <a:r>
              <a:rPr b="1" sz="2800" lang="en-US"/>
              <a:t>c</a:t>
            </a:r>
            <a:r>
              <a:rPr b="1" sz="2800" lang="en-US"/>
              <a:t>t</a:t>
            </a:r>
            <a:r>
              <a:rPr b="1" sz="2800" lang="en-US"/>
              <a:t>o</a:t>
            </a:r>
            <a:r>
              <a:rPr b="1" sz="2800" lang="en-US"/>
              <a:t>r</a:t>
            </a:r>
            <a:r>
              <a:rPr b="1" sz="2800" lang="en-US"/>
              <a:t>s</a:t>
            </a:r>
            <a:r>
              <a:rPr b="1" sz="2800" lang="en-US"/>
              <a:t> </a:t>
            </a:r>
            <a:r>
              <a:rPr b="1" sz="2800" lang="en-US"/>
              <a:t>i</a:t>
            </a:r>
            <a:r>
              <a:rPr b="1" sz="2800" lang="en-US"/>
              <a:t>n</a:t>
            </a:r>
            <a:r>
              <a:rPr b="1" sz="2800" lang="en-US"/>
              <a:t> </a:t>
            </a:r>
            <a:r>
              <a:rPr b="1" sz="2800" lang="en-US"/>
              <a:t>t</a:t>
            </a:r>
            <a:r>
              <a:rPr b="1" sz="2800" lang="en-US"/>
              <a:t>h</a:t>
            </a:r>
            <a:r>
              <a:rPr b="1" sz="2800" lang="en-US"/>
              <a:t>r</a:t>
            </a:r>
            <a:r>
              <a:rPr b="1" sz="2800" lang="en-US"/>
              <a:t>e</a:t>
            </a:r>
            <a:r>
              <a:rPr b="1" sz="2800" lang="en-US"/>
              <a:t>e</a:t>
            </a:r>
            <a:r>
              <a:rPr b="1" sz="2800" lang="en-US"/>
              <a:t> </a:t>
            </a:r>
            <a:r>
              <a:rPr b="1" sz="2800" lang="en-US"/>
              <a:t>d</a:t>
            </a:r>
            <a:r>
              <a:rPr b="1" sz="2800" lang="en-US"/>
              <a:t>i</a:t>
            </a:r>
            <a:r>
              <a:rPr b="1" sz="2800" lang="en-US"/>
              <a:t>m</a:t>
            </a:r>
            <a:r>
              <a:rPr b="1" sz="2800" lang="en-US"/>
              <a:t>e</a:t>
            </a:r>
            <a:r>
              <a:rPr b="1" sz="2800" lang="en-US"/>
              <a:t>n</a:t>
            </a:r>
            <a:r>
              <a:rPr b="1" sz="2800" lang="en-US"/>
              <a:t>sions</a:t>
            </a:r>
            <a:endParaRPr lang="en-US"/>
          </a:p>
        </p:txBody>
      </p:sp>
      <p:sp>
        <p:nvSpPr>
          <p:cNvPr id="1048660" name=""/>
          <p:cNvSpPr>
            <a:spLocks noGrp="1"/>
          </p:cNvSpPr>
          <p:nvPr>
            <p:ph type="subTitle" idx="1"/>
          </p:nvPr>
        </p:nvSpPr>
        <p:spPr>
          <a:xfrm>
            <a:off x="1142999" y="912847"/>
            <a:ext cx="6909735" cy="4344953"/>
          </a:xfrm>
        </p:spPr>
        <p:txBody>
          <a:bodyPr/>
          <a:p>
            <a:endParaRPr lang="en-US"/>
          </a:p>
        </p:txBody>
      </p:sp>
      <p:pic>
        <p:nvPicPr>
          <p:cNvPr id="2097158" name=""/>
          <p:cNvPicPr>
            <a:picLocks/>
          </p:cNvPicPr>
          <p:nvPr/>
        </p:nvPicPr>
        <p:blipFill>
          <a:blip xmlns:r="http://schemas.openxmlformats.org/officeDocument/2006/relationships" r:embed="rId1"/>
          <a:stretch>
            <a:fillRect/>
          </a:stretch>
        </p:blipFill>
        <p:spPr>
          <a:xfrm rot="0">
            <a:off x="0" y="717206"/>
            <a:ext cx="9144000" cy="5423588"/>
          </a:xfrm>
          <a:prstGeom prst="rec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61" name=""/>
          <p:cNvSpPr>
            <a:spLocks noGrp="1"/>
          </p:cNvSpPr>
          <p:nvPr>
            <p:ph type="ctrTitle"/>
          </p:nvPr>
        </p:nvSpPr>
        <p:spPr>
          <a:xfrm>
            <a:off x="228599" y="90068"/>
            <a:ext cx="7772400" cy="689164"/>
          </a:xfrm>
        </p:spPr>
        <p:txBody>
          <a:bodyPr/>
          <a:p>
            <a:r>
              <a:rPr b="1" sz="2800" lang="en-US"/>
              <a:t>R</a:t>
            </a:r>
            <a:r>
              <a:rPr b="1" sz="2800" lang="en-US"/>
              <a:t>e</a:t>
            </a:r>
            <a:r>
              <a:rPr b="1" sz="2800" lang="en-US"/>
              <a:t>l</a:t>
            </a:r>
            <a:r>
              <a:rPr b="1" sz="2800" lang="en-US"/>
              <a:t>a</a:t>
            </a:r>
            <a:r>
              <a:rPr b="1" sz="2800" lang="en-US"/>
              <a:t>t</a:t>
            </a:r>
            <a:r>
              <a:rPr b="1" sz="2800" lang="en-US"/>
              <a:t>i</a:t>
            </a:r>
            <a:r>
              <a:rPr b="1" sz="2800" lang="en-US"/>
              <a:t>o</a:t>
            </a:r>
            <a:r>
              <a:rPr b="1" sz="2800" lang="en-US"/>
              <a:t>n</a:t>
            </a:r>
            <a:r>
              <a:rPr b="1" sz="2800" lang="en-US"/>
              <a:t> </a:t>
            </a:r>
            <a:r>
              <a:rPr b="1" sz="2800" lang="en-US"/>
              <a:t>o</a:t>
            </a:r>
            <a:r>
              <a:rPr b="1" sz="2800" lang="en-US"/>
              <a:t>f</a:t>
            </a:r>
            <a:r>
              <a:rPr b="1" sz="2800" lang="en-US"/>
              <a:t> </a:t>
            </a:r>
            <a:r>
              <a:rPr b="1" sz="2800" lang="en-US"/>
              <a:t>c</a:t>
            </a:r>
            <a:r>
              <a:rPr b="1" sz="2800" lang="en-US"/>
              <a:t>r</a:t>
            </a:r>
            <a:r>
              <a:rPr b="1" sz="2800" lang="en-US"/>
              <a:t>o</a:t>
            </a:r>
            <a:r>
              <a:rPr b="1" sz="2800" lang="en-US"/>
              <a:t>s</a:t>
            </a:r>
            <a:r>
              <a:rPr b="1" sz="2800" lang="en-US"/>
              <a:t>s</a:t>
            </a:r>
            <a:r>
              <a:rPr b="1" sz="2800" lang="en-US"/>
              <a:t> </a:t>
            </a:r>
            <a:r>
              <a:rPr b="1" sz="2800" lang="en-US"/>
              <a:t>p</a:t>
            </a:r>
            <a:r>
              <a:rPr b="1" sz="2800" lang="en-US"/>
              <a:t>r</a:t>
            </a:r>
            <a:r>
              <a:rPr b="1" sz="2800" lang="en-US"/>
              <a:t>o</a:t>
            </a:r>
            <a:r>
              <a:rPr b="1" sz="2800" lang="en-US"/>
              <a:t>duct</a:t>
            </a:r>
            <a:r>
              <a:rPr b="1" sz="2800" lang="en-US"/>
              <a:t> </a:t>
            </a:r>
            <a:r>
              <a:rPr b="1" sz="2800" lang="en-US"/>
              <a:t>a</a:t>
            </a:r>
            <a:r>
              <a:rPr b="1" sz="2800" lang="en-US"/>
              <a:t>n</a:t>
            </a:r>
            <a:r>
              <a:rPr b="1" sz="2800" lang="en-US"/>
              <a:t>d</a:t>
            </a:r>
            <a:r>
              <a:rPr b="1" sz="2800" lang="en-US"/>
              <a:t> </a:t>
            </a:r>
            <a:r>
              <a:rPr b="1" sz="2800" lang="en-US"/>
              <a:t>A</a:t>
            </a:r>
            <a:r>
              <a:rPr b="1" sz="2800" lang="en-US"/>
              <a:t>r</a:t>
            </a:r>
            <a:r>
              <a:rPr b="1" sz="2800" lang="en-US"/>
              <a:t>e</a:t>
            </a:r>
            <a:r>
              <a:rPr b="1" sz="2800" lang="en-US"/>
              <a:t>a</a:t>
            </a:r>
            <a:r>
              <a:rPr b="1" sz="2800" lang="en-US"/>
              <a:t> </a:t>
            </a:r>
            <a:r>
              <a:rPr b="1" sz="2800" lang="en-US"/>
              <a:t>o</a:t>
            </a:r>
            <a:r>
              <a:rPr b="1" sz="2800" lang="en-US"/>
              <a:t>f</a:t>
            </a:r>
            <a:r>
              <a:rPr b="1" sz="2800" lang="en-US"/>
              <a:t> </a:t>
            </a:r>
            <a:r>
              <a:rPr b="1" sz="2800" lang="en-US"/>
              <a:t>t</a:t>
            </a:r>
            <a:r>
              <a:rPr b="1" sz="2800" lang="en-US"/>
              <a:t>r</a:t>
            </a:r>
            <a:r>
              <a:rPr b="1" sz="2800" lang="en-US"/>
              <a:t>i</a:t>
            </a:r>
            <a:r>
              <a:rPr b="1" sz="2800" lang="en-US"/>
              <a:t>a</a:t>
            </a:r>
            <a:r>
              <a:rPr b="1" sz="2800" lang="en-US"/>
              <a:t>n</a:t>
            </a:r>
            <a:r>
              <a:rPr b="1" sz="2800" lang="en-US"/>
              <a:t>g</a:t>
            </a:r>
            <a:r>
              <a:rPr b="1" sz="2800" lang="en-US"/>
              <a:t>le</a:t>
            </a:r>
            <a:endParaRPr lang="en-US"/>
          </a:p>
        </p:txBody>
      </p:sp>
      <p:sp>
        <p:nvSpPr>
          <p:cNvPr id="1048662" name=""/>
          <p:cNvSpPr>
            <a:spLocks noGrp="1"/>
          </p:cNvSpPr>
          <p:nvPr>
            <p:ph type="subTitle" idx="1"/>
          </p:nvPr>
        </p:nvSpPr>
        <p:spPr>
          <a:xfrm>
            <a:off x="677380" y="910542"/>
            <a:ext cx="7323620" cy="5029206"/>
          </a:xfrm>
        </p:spPr>
        <p:txBody>
          <a:bodyPr/>
          <a:p>
            <a:endParaRPr lang="en-US"/>
          </a:p>
        </p:txBody>
      </p:sp>
      <p:pic>
        <p:nvPicPr>
          <p:cNvPr id="2097159" name=""/>
          <p:cNvPicPr>
            <a:picLocks/>
          </p:cNvPicPr>
          <p:nvPr/>
        </p:nvPicPr>
        <p:blipFill>
          <a:blip xmlns:r="http://schemas.openxmlformats.org/officeDocument/2006/relationships" r:embed="rId1"/>
          <a:stretch>
            <a:fillRect/>
          </a:stretch>
        </p:blipFill>
        <p:spPr>
          <a:xfrm rot="0">
            <a:off x="0" y="672957"/>
            <a:ext cx="9144000" cy="5512085"/>
          </a:xfrm>
          <a:prstGeom prst="rect"/>
        </p:spPr>
      </p:pic>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CPH1923</dc:creator>
  <dcterms:created xsi:type="dcterms:W3CDTF">2015-05-11T03:30:45Z</dcterms:created>
  <dcterms:modified xsi:type="dcterms:W3CDTF">2020-08-13T17:51:37Z</dcterms:modified>
</cp:coreProperties>
</file>